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m4a" ContentType="audi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59" autoAdjust="0"/>
  </p:normalViewPr>
  <p:slideViewPr>
    <p:cSldViewPr>
      <p:cViewPr varScale="1">
        <p:scale>
          <a:sx n="102" d="100"/>
          <a:sy n="102" d="100"/>
        </p:scale>
        <p:origin x="-82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59FE4-E9D6-4ECA-9842-F8163B0CC366}" type="datetimeFigureOut">
              <a:rPr lang="da-DK" smtClean="0"/>
              <a:pPr/>
              <a:t>06-02-2017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B543B-80EF-41C1-A9FB-BA30FC9415F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59FE4-E9D6-4ECA-9842-F8163B0CC366}" type="datetimeFigureOut">
              <a:rPr lang="da-DK" smtClean="0"/>
              <a:pPr/>
              <a:t>06-02-2017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B543B-80EF-41C1-A9FB-BA30FC9415F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59FE4-E9D6-4ECA-9842-F8163B0CC366}" type="datetimeFigureOut">
              <a:rPr lang="da-DK" smtClean="0"/>
              <a:pPr/>
              <a:t>06-02-2017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B543B-80EF-41C1-A9FB-BA30FC9415F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59FE4-E9D6-4ECA-9842-F8163B0CC366}" type="datetimeFigureOut">
              <a:rPr lang="da-DK" smtClean="0"/>
              <a:pPr/>
              <a:t>06-02-2017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B543B-80EF-41C1-A9FB-BA30FC9415F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59FE4-E9D6-4ECA-9842-F8163B0CC366}" type="datetimeFigureOut">
              <a:rPr lang="da-DK" smtClean="0"/>
              <a:pPr/>
              <a:t>06-02-2017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B543B-80EF-41C1-A9FB-BA30FC9415F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59FE4-E9D6-4ECA-9842-F8163B0CC366}" type="datetimeFigureOut">
              <a:rPr lang="da-DK" smtClean="0"/>
              <a:pPr/>
              <a:t>06-02-2017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B543B-80EF-41C1-A9FB-BA30FC9415F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59FE4-E9D6-4ECA-9842-F8163B0CC366}" type="datetimeFigureOut">
              <a:rPr lang="da-DK" smtClean="0"/>
              <a:pPr/>
              <a:t>06-02-2017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B543B-80EF-41C1-A9FB-BA30FC9415F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59FE4-E9D6-4ECA-9842-F8163B0CC366}" type="datetimeFigureOut">
              <a:rPr lang="da-DK" smtClean="0"/>
              <a:pPr/>
              <a:t>06-02-2017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B543B-80EF-41C1-A9FB-BA30FC9415F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59FE4-E9D6-4ECA-9842-F8163B0CC366}" type="datetimeFigureOut">
              <a:rPr lang="da-DK" smtClean="0"/>
              <a:pPr/>
              <a:t>06-02-2017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B543B-80EF-41C1-A9FB-BA30FC9415F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59FE4-E9D6-4ECA-9842-F8163B0CC366}" type="datetimeFigureOut">
              <a:rPr lang="da-DK" smtClean="0"/>
              <a:pPr/>
              <a:t>06-02-2017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B543B-80EF-41C1-A9FB-BA30FC9415F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59FE4-E9D6-4ECA-9842-F8163B0CC366}" type="datetimeFigureOut">
              <a:rPr lang="da-DK" smtClean="0"/>
              <a:pPr/>
              <a:t>06-02-2017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B543B-80EF-41C1-A9FB-BA30FC9415F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59FE4-E9D6-4ECA-9842-F8163B0CC366}" type="datetimeFigureOut">
              <a:rPr lang="da-DK" smtClean="0"/>
              <a:pPr/>
              <a:t>06-02-2017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B543B-80EF-41C1-A9FB-BA30FC9415F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microsoft.com/office/2007/relationships/media" Target="../media/media1.m4a"/><Relationship Id="rId2" Type="http://schemas.openxmlformats.org/officeDocument/2006/relationships/audio" Target="../media/media1.m4a"/><Relationship Id="rId1" Type="http://schemas.openxmlformats.org/officeDocument/2006/relationships/audio" Target="file:///\\localhost\Users\johnstergaardnielsen\Dropbox\lydspor%20manga%20skabelse_mac.m4a" TargetMode="External"/><Relationship Id="rId6" Type="http://schemas.openxmlformats.org/officeDocument/2006/relationships/image" Target="../media/image2.png"/><Relationship Id="rId5" Type="http://schemas.microsoft.com/office/2007/relationships/media" Target="file://localhost/Users/johnstergaardnielsen/Dropbox/lydspor%20manga%20skabelse_mac.m4a" TargetMode="Externa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 descr="IM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11851" y="0"/>
            <a:ext cx="4520297" cy="6858000"/>
          </a:xfrm>
          <a:prstGeom prst="rect">
            <a:avLst/>
          </a:prstGeom>
        </p:spPr>
      </p:pic>
      <p:pic>
        <p:nvPicPr>
          <p:cNvPr id="6" name="lydspor manga skabelse_mac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link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7" name="lydspor manga skabelse_mac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473"/>
    </mc:Choice>
    <mc:Fallback>
      <p:transition spd="slow" advTm="2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7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mangaIMG_000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67543" y="332656"/>
            <a:ext cx="6289071" cy="3816424"/>
          </a:xfrm>
          <a:prstGeom prst="rect">
            <a:avLst/>
          </a:prstGeom>
        </p:spPr>
      </p:pic>
      <p:pic>
        <p:nvPicPr>
          <p:cNvPr id="3" name="Billede 2" descr="mangaIMG_000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23649" y="2204864"/>
            <a:ext cx="5565207" cy="3240360"/>
          </a:xfrm>
          <a:prstGeom prst="rect">
            <a:avLst/>
          </a:prstGeom>
        </p:spPr>
      </p:pic>
      <p:pic>
        <p:nvPicPr>
          <p:cNvPr id="4" name="Billede 3" descr="mangaIMG_000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-1571186" y="3356992"/>
            <a:ext cx="11520482" cy="338437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3141"/>
    </mc:Choice>
    <mc:Fallback>
      <p:transition spd="slow" advTm="23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mangaIMG_000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283874"/>
            <a:ext cx="9144000" cy="6025446"/>
          </a:xfrm>
          <a:prstGeom prst="rect">
            <a:avLst/>
          </a:prstGeom>
        </p:spPr>
      </p:pic>
      <p:pic>
        <p:nvPicPr>
          <p:cNvPr id="3" name="Billede 2" descr="mangaIMG_000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411760" y="2204864"/>
            <a:ext cx="4176464" cy="2160240"/>
          </a:xfrm>
          <a:prstGeom prst="rect">
            <a:avLst/>
          </a:prstGeom>
        </p:spPr>
      </p:pic>
      <p:pic>
        <p:nvPicPr>
          <p:cNvPr id="4" name="Billede 3" descr="mangaIMG_000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67544" y="1916832"/>
            <a:ext cx="6380709" cy="208823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8269"/>
    </mc:Choice>
    <mc:Fallback>
      <p:transition spd="slow" advTm="78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70000" y="2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IM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475656" y="0"/>
            <a:ext cx="6529702" cy="6865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272"/>
    </mc:Choice>
    <mc:Fallback>
      <p:transition spd="slow" advTm="7272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mangaIMG_00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411760" y="0"/>
            <a:ext cx="4448086" cy="6858000"/>
          </a:xfrm>
          <a:prstGeom prst="rect">
            <a:avLst/>
          </a:prstGeom>
        </p:spPr>
      </p:pic>
      <p:pic>
        <p:nvPicPr>
          <p:cNvPr id="3" name="Billede 2" descr="mangaIMG_000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0"/>
            <a:ext cx="9600559" cy="69124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2275"/>
    </mc:Choice>
    <mc:Fallback>
      <p:transition spd="slow" advTm="22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mangaIMG_000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570706" cy="7195404"/>
          </a:xfrm>
          <a:prstGeom prst="rect">
            <a:avLst/>
          </a:prstGeom>
        </p:spPr>
      </p:pic>
      <p:pic>
        <p:nvPicPr>
          <p:cNvPr id="4" name="Billede 3" descr="mangaIMG_000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1930542"/>
            <a:ext cx="9258782" cy="3802714"/>
          </a:xfrm>
          <a:prstGeom prst="rect">
            <a:avLst/>
          </a:prstGeom>
        </p:spPr>
      </p:pic>
      <p:pic>
        <p:nvPicPr>
          <p:cNvPr id="2" name="Billede 1" descr="mangaIMG_000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0" y="980728"/>
            <a:ext cx="9612560" cy="48062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5310"/>
    </mc:Choice>
    <mc:Fallback>
      <p:transition spd="slow" advTm="45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mangaIMG_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1196752"/>
            <a:ext cx="4553535" cy="6858000"/>
          </a:xfrm>
          <a:prstGeom prst="rect">
            <a:avLst/>
          </a:prstGeom>
        </p:spPr>
      </p:pic>
      <p:pic>
        <p:nvPicPr>
          <p:cNvPr id="3" name="Billede 2" descr="mangaIMG_000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1124744"/>
            <a:ext cx="9144000" cy="410445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5064"/>
    </mc:Choice>
    <mc:Fallback>
      <p:transition spd="slow" advTm="55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mangaIMG_000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Billede 2" descr="mangaIMG_0004.jpg"/>
          <p:cNvPicPr>
            <a:picLocks noChangeAspect="1"/>
          </p:cNvPicPr>
          <p:nvPr/>
        </p:nvPicPr>
        <p:blipFill rotWithShape="1">
          <a:blip r:embed="rId4" cstate="print"/>
          <a:srcRect/>
          <a:stretch/>
        </p:blipFill>
        <p:spPr>
          <a:xfrm>
            <a:off x="0" y="18055"/>
            <a:ext cx="2980964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9282"/>
    </mc:Choice>
    <mc:Fallback>
      <p:transition spd="slow" advTm="69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mangaIMG_000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-1" y="260648"/>
            <a:ext cx="8377417" cy="5328592"/>
          </a:xfrm>
          <a:prstGeom prst="rect">
            <a:avLst/>
          </a:prstGeom>
        </p:spPr>
      </p:pic>
      <p:pic>
        <p:nvPicPr>
          <p:cNvPr id="3" name="Billede 2" descr="mangaIMG_000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339752" y="2708920"/>
            <a:ext cx="4032448" cy="1152128"/>
          </a:xfrm>
          <a:prstGeom prst="rect">
            <a:avLst/>
          </a:prstGeom>
        </p:spPr>
      </p:pic>
      <p:pic>
        <p:nvPicPr>
          <p:cNvPr id="4" name="Billede 3" descr="mangaIMG_000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-137324" y="476671"/>
            <a:ext cx="9281323" cy="580082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2476"/>
    </mc:Choice>
    <mc:Fallback>
      <p:transition spd="slow" advTm="42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mangaIMG_000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07504" y="836712"/>
            <a:ext cx="7704856" cy="5125768"/>
          </a:xfrm>
          <a:prstGeom prst="rect">
            <a:avLst/>
          </a:prstGeom>
        </p:spPr>
      </p:pic>
      <p:pic>
        <p:nvPicPr>
          <p:cNvPr id="3" name="Billede 2" descr="mangaIMG_000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-1044624" y="1340768"/>
            <a:ext cx="11906361" cy="4752528"/>
          </a:xfrm>
          <a:prstGeom prst="rect">
            <a:avLst/>
          </a:prstGeom>
        </p:spPr>
      </p:pic>
      <p:pic>
        <p:nvPicPr>
          <p:cNvPr id="4" name="Billede 3" descr="mangaIMG_000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-1620688" y="836712"/>
            <a:ext cx="11068680" cy="5400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1594"/>
    </mc:Choice>
    <mc:Fallback>
      <p:transition spd="slow" advTm="21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mangaIMG_000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6604000" cy="6858000"/>
          </a:xfrm>
          <a:prstGeom prst="rect">
            <a:avLst/>
          </a:prstGeom>
        </p:spPr>
      </p:pic>
      <p:pic>
        <p:nvPicPr>
          <p:cNvPr id="3" name="Billede 2" descr="mangaIMG_000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-1" y="0"/>
            <a:ext cx="5792955" cy="5517232"/>
          </a:xfrm>
          <a:prstGeom prst="rect">
            <a:avLst/>
          </a:prstGeom>
        </p:spPr>
      </p:pic>
      <p:pic>
        <p:nvPicPr>
          <p:cNvPr id="4" name="Billede 3" descr="mangaIMG_000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-180528" y="825342"/>
            <a:ext cx="9505056" cy="5195946"/>
          </a:xfrm>
          <a:prstGeom prst="rect">
            <a:avLst/>
          </a:prstGeom>
        </p:spPr>
      </p:pic>
      <p:pic>
        <p:nvPicPr>
          <p:cNvPr id="5" name="Billede 4" descr="mangaIMG_0007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-180528" y="908720"/>
            <a:ext cx="9725581" cy="53658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6949"/>
    </mc:Choice>
    <mc:Fallback>
      <p:transition spd="slow" advTm="46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8.5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3.2|1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7.6|29.3|1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3.2|4|4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|4.7|5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3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12.6|3.3|2|6|1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7.6|1.9|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1.5|30.3|1.6"/>
</p:tagLst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3074</TotalTime>
  <Words>0</Words>
  <Application>Microsoft Office PowerPoint</Application>
  <PresentationFormat>Skærmshow (4:3)</PresentationFormat>
  <Paragraphs>0</Paragraphs>
  <Slides>11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11</vt:i4>
      </vt:variant>
    </vt:vector>
  </HeadingPairs>
  <TitlesOfParts>
    <vt:vector size="12" baseType="lpstr">
      <vt:lpstr>Kontortema</vt:lpstr>
      <vt:lpstr>Dias nummer 1</vt:lpstr>
      <vt:lpstr>Dias nummer 2</vt:lpstr>
      <vt:lpstr>Dias nummer 3</vt:lpstr>
      <vt:lpstr>Dias nummer 4</vt:lpstr>
      <vt:lpstr>Dias nummer 5</vt:lpstr>
      <vt:lpstr>Dias nummer 6</vt:lpstr>
      <vt:lpstr>Dias nummer 7</vt:lpstr>
      <vt:lpstr>Dias nummer 8</vt:lpstr>
      <vt:lpstr>Dias nummer 9</vt:lpstr>
      <vt:lpstr>Dias nummer 10</vt:lpstr>
      <vt:lpstr>Dias nummer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Dias nummer 1</dc:title>
  <dc:creator>kontorjohn</dc:creator>
  <cp:lastModifiedBy>kontorjohn</cp:lastModifiedBy>
  <cp:revision>14</cp:revision>
  <dcterms:created xsi:type="dcterms:W3CDTF">2017-01-31T13:04:10Z</dcterms:created>
  <dcterms:modified xsi:type="dcterms:W3CDTF">2017-02-06T15:03:31Z</dcterms:modified>
</cp:coreProperties>
</file>